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3" r:id="rId3"/>
    <p:sldId id="258" r:id="rId4"/>
    <p:sldId id="259" r:id="rId5"/>
    <p:sldId id="260" r:id="rId6"/>
    <p:sldId id="261" r:id="rId7"/>
    <p:sldId id="264" r:id="rId8"/>
    <p:sldId id="262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D942E-6786-47F6-BA9D-BAA21E82F67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62954-289C-4A17-87AB-AD2921A3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0CE70-BAF1-48CC-828E-04215DF6FB9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C03A-A3DA-45E7-A19A-02F33F752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7.png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christinemarsh.com/wp-content/uploads/2010/01/Mitochondria_M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4038600" cy="54197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1600200"/>
            <a:ext cx="5638800" cy="1470025"/>
          </a:xfrm>
        </p:spPr>
        <p:txBody>
          <a:bodyPr/>
          <a:lstStyle/>
          <a:p>
            <a:r>
              <a:rPr lang="en-US" dirty="0" smtClean="0"/>
              <a:t>The Adventures of </a:t>
            </a:r>
            <a:br>
              <a:rPr lang="en-US" dirty="0" smtClean="0"/>
            </a:br>
            <a:r>
              <a:rPr lang="en-US" dirty="0" smtClean="0"/>
              <a:t>“Mighty-</a:t>
            </a:r>
            <a:r>
              <a:rPr lang="en-US" dirty="0" err="1" smtClean="0"/>
              <a:t>chondria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3733800"/>
            <a:ext cx="7010400" cy="2514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Starring: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Glucose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Water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Carbon Dioxide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Oxygen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Energy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 and Mitochondria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#1 – The Things You (an animal) Need!</a:t>
            </a:r>
            <a:endParaRPr lang="en-US" sz="2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295400" y="1981200"/>
            <a:ext cx="3300566" cy="3124200"/>
            <a:chOff x="1295400" y="1981200"/>
            <a:chExt cx="3300566" cy="3124200"/>
          </a:xfrm>
        </p:grpSpPr>
        <p:grpSp>
          <p:nvGrpSpPr>
            <p:cNvPr id="9" name="Group 17"/>
            <p:cNvGrpSpPr/>
            <p:nvPr/>
          </p:nvGrpSpPr>
          <p:grpSpPr>
            <a:xfrm>
              <a:off x="1295400" y="1981200"/>
              <a:ext cx="3300566" cy="3124200"/>
              <a:chOff x="1295400" y="1981200"/>
              <a:chExt cx="3300566" cy="3124200"/>
            </a:xfrm>
          </p:grpSpPr>
          <p:pic>
            <p:nvPicPr>
              <p:cNvPr id="1029" name="Picture 5" descr="C:\Documents and Settings\jkavanagh\Local Settings\Temporary Internet Files\Content.IE5\GVW8RYXX\MM900288928[1].gif"/>
              <p:cNvPicPr>
                <a:picLocks noChangeAspect="1" noChangeArrowheads="1" noCrop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95400" y="1981200"/>
                <a:ext cx="3300566" cy="3124200"/>
              </a:xfrm>
              <a:prstGeom prst="rect">
                <a:avLst/>
              </a:prstGeom>
              <a:noFill/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3200400" y="2133600"/>
                <a:ext cx="1295400" cy="533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5400000">
                <a:off x="2857500" y="2705100"/>
                <a:ext cx="2133600" cy="1295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429000" y="274320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You</a:t>
              </a:r>
              <a:endParaRPr lang="en-US" dirty="0"/>
            </a:p>
          </p:txBody>
        </p:sp>
      </p:grpSp>
      <p:grpSp>
        <p:nvGrpSpPr>
          <p:cNvPr id="2" name="Group 12"/>
          <p:cNvGrpSpPr/>
          <p:nvPr/>
        </p:nvGrpSpPr>
        <p:grpSpPr>
          <a:xfrm>
            <a:off x="5410200" y="1371600"/>
            <a:ext cx="3276600" cy="983397"/>
            <a:chOff x="5715000" y="609600"/>
            <a:chExt cx="3276600" cy="983397"/>
          </a:xfrm>
        </p:grpSpPr>
        <p:sp>
          <p:nvSpPr>
            <p:cNvPr id="3" name="Oval 2"/>
            <p:cNvSpPr/>
            <p:nvPr/>
          </p:nvSpPr>
          <p:spPr>
            <a:xfrm>
              <a:off x="57150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62484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010400" y="762000"/>
              <a:ext cx="1981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Oxygen </a:t>
              </a:r>
              <a:br>
                <a:rPr lang="en-US" sz="2400" b="1" dirty="0" smtClean="0">
                  <a:solidFill>
                    <a:srgbClr val="FF0000"/>
                  </a:solidFill>
                </a:rPr>
              </a:br>
              <a:r>
                <a:rPr lang="en-US" sz="2400" b="1" dirty="0" smtClean="0">
                  <a:solidFill>
                    <a:srgbClr val="FF0000"/>
                  </a:solidFill>
                </a:rPr>
                <a:t>(from the air)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8"/>
          <p:cNvGrpSpPr/>
          <p:nvPr/>
        </p:nvGrpSpPr>
        <p:grpSpPr>
          <a:xfrm>
            <a:off x="4495801" y="4495800"/>
            <a:ext cx="4648199" cy="907197"/>
            <a:chOff x="5181601" y="1905000"/>
            <a:chExt cx="3959575" cy="907197"/>
          </a:xfrm>
        </p:grpSpPr>
        <p:pic>
          <p:nvPicPr>
            <p:cNvPr id="1027" name="Picture 3" descr="C:\Documents and Settings\jkavanagh\Local Settings\Temporary Internet Files\Content.IE5\NZXWIJ76\MC900014749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1" y="1905000"/>
              <a:ext cx="685800" cy="79145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5791200" y="1981200"/>
              <a:ext cx="33499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Glucose </a:t>
              </a:r>
              <a:br>
                <a:rPr lang="en-US" sz="2400" b="1" dirty="0" smtClean="0">
                  <a:solidFill>
                    <a:srgbClr val="FF0000"/>
                  </a:solidFill>
                </a:rPr>
              </a:br>
              <a:r>
                <a:rPr lang="en-US" sz="2400" b="1" dirty="0" smtClean="0">
                  <a:solidFill>
                    <a:srgbClr val="FF0000"/>
                  </a:solidFill>
                </a:rPr>
                <a:t>(sugar from the food you eat)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-0.44583 0.253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1.11111E-6 L -0.23334 -0.23333 " pathEditMode="relative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-aps.org/education/lot/cell/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143000"/>
            <a:ext cx="5105400" cy="4656574"/>
          </a:xfrm>
          <a:prstGeom prst="rect">
            <a:avLst/>
          </a:prstGeom>
          <a:noFill/>
        </p:spPr>
      </p:pic>
      <p:grpSp>
        <p:nvGrpSpPr>
          <p:cNvPr id="7" name="Group 6"/>
          <p:cNvGrpSpPr/>
          <p:nvPr/>
        </p:nvGrpSpPr>
        <p:grpSpPr>
          <a:xfrm>
            <a:off x="381000" y="5867400"/>
            <a:ext cx="3505199" cy="791454"/>
            <a:chOff x="5181601" y="1905000"/>
            <a:chExt cx="3505199" cy="791454"/>
          </a:xfrm>
        </p:grpSpPr>
        <p:pic>
          <p:nvPicPr>
            <p:cNvPr id="8" name="Picture 3" descr="C:\Documents and Settings\jkavanagh\Local Settings\Temporary Internet Files\Content.IE5\NZXWIJ76\MC900014749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1" y="1905000"/>
              <a:ext cx="685800" cy="791454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6019800" y="1981200"/>
              <a:ext cx="2667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Glucose 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#2 – Entering Your Cells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00" y="60960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The cell membrane allows these things in.</a:t>
            </a:r>
            <a:endParaRPr lang="en-US" sz="28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381000" y="914400"/>
            <a:ext cx="2819400" cy="1106507"/>
            <a:chOff x="5715000" y="609600"/>
            <a:chExt cx="2819400" cy="1106507"/>
          </a:xfrm>
        </p:grpSpPr>
        <p:sp>
          <p:nvSpPr>
            <p:cNvPr id="4" name="Oval 3"/>
            <p:cNvSpPr/>
            <p:nvPr/>
          </p:nvSpPr>
          <p:spPr>
            <a:xfrm>
              <a:off x="57150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62484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10400" y="762000"/>
              <a:ext cx="1524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Oxygen </a:t>
              </a:r>
              <a:br>
                <a:rPr lang="en-US" sz="2800" b="1" dirty="0" smtClean="0">
                  <a:solidFill>
                    <a:srgbClr val="FF0000"/>
                  </a:solidFill>
                </a:rPr>
              </a:b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6.66667E-6 L 0.20834 -0.29999 " pathEditMode="relative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5.92593E-6 L 0.21667 0.18888 " pathEditMode="relative" ptsTypes="A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ell_mitochondria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295400"/>
            <a:ext cx="4605337" cy="395377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562600" y="4800600"/>
            <a:ext cx="2819400" cy="614065"/>
            <a:chOff x="5715000" y="609600"/>
            <a:chExt cx="2819400" cy="614065"/>
          </a:xfrm>
        </p:grpSpPr>
        <p:sp>
          <p:nvSpPr>
            <p:cNvPr id="4" name="Oval 3"/>
            <p:cNvSpPr/>
            <p:nvPr/>
          </p:nvSpPr>
          <p:spPr>
            <a:xfrm>
              <a:off x="57150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62484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10400" y="762000"/>
              <a:ext cx="1524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B050"/>
                  </a:solidFill>
                </a:rPr>
                <a:t>Oxygen </a:t>
              </a:r>
              <a:endParaRPr lang="en-US" sz="24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1000" y="1371600"/>
            <a:ext cx="3505199" cy="1645860"/>
            <a:chOff x="5181601" y="1905000"/>
            <a:chExt cx="3505199" cy="1645860"/>
          </a:xfrm>
        </p:grpSpPr>
        <p:pic>
          <p:nvPicPr>
            <p:cNvPr id="8" name="Picture 3" descr="C:\Documents and Settings\jkavanagh\Local Settings\Temporary Internet Files\Content.IE5\NZXWIJ76\MC900014749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1" y="1905000"/>
              <a:ext cx="685800" cy="791454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6019800" y="1981200"/>
              <a:ext cx="26670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B050"/>
                  </a:solidFill>
                </a:rPr>
                <a:t>Glucose </a:t>
              </a:r>
            </a:p>
            <a:p>
              <a:r>
                <a:rPr lang="en-US" sz="2400" b="1" dirty="0" smtClean="0">
                  <a:solidFill>
                    <a:srgbClr val="00B050"/>
                  </a:solidFill>
                </a:rPr>
                <a:t>(transported by the endoplasmic reticulum) </a:t>
              </a:r>
              <a:endParaRPr lang="en-US" sz="24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#3 – Headed Toward the Mitochondria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31667 0.227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5 0.00555 L -0.32083 -0.0944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l_mitochondria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1676400"/>
            <a:ext cx="4605337" cy="3953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#4 – The Amazing Change Begins</a:t>
            </a:r>
            <a:endParaRPr lang="en-US" sz="2800" b="1" dirty="0"/>
          </a:p>
        </p:txBody>
      </p:sp>
      <p:pic>
        <p:nvPicPr>
          <p:cNvPr id="6" name="Picture 3" descr="C:\Documents and Settings\jkavanagh\Local Settings\Temporary Internet Files\Content.IE5\NZXWIJ76\MC90001474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352800"/>
            <a:ext cx="685800" cy="791454"/>
          </a:xfrm>
          <a:prstGeom prst="rect">
            <a:avLst/>
          </a:prstGeom>
          <a:noFill/>
        </p:spPr>
      </p:pic>
      <p:grpSp>
        <p:nvGrpSpPr>
          <p:cNvPr id="12" name="Group 11"/>
          <p:cNvGrpSpPr/>
          <p:nvPr/>
        </p:nvGrpSpPr>
        <p:grpSpPr>
          <a:xfrm>
            <a:off x="3657600" y="4343400"/>
            <a:ext cx="1066800" cy="533400"/>
            <a:chOff x="3581400" y="5029200"/>
            <a:chExt cx="1066800" cy="533400"/>
          </a:xfrm>
        </p:grpSpPr>
        <p:sp>
          <p:nvSpPr>
            <p:cNvPr id="9" name="Oval 8"/>
            <p:cNvSpPr/>
            <p:nvPr/>
          </p:nvSpPr>
          <p:spPr>
            <a:xfrm>
              <a:off x="3581400" y="50292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114800" y="50292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0" y="3276600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Chemical Reaction</a:t>
            </a:r>
            <a:endParaRPr lang="en-US" sz="6600" b="1" dirty="0">
              <a:solidFill>
                <a:srgbClr val="00B050"/>
              </a:solidFill>
            </a:endParaRPr>
          </a:p>
        </p:txBody>
      </p:sp>
      <p:pic>
        <p:nvPicPr>
          <p:cNvPr id="14" name="frwrks0F.wav">
            <a:hlinkClick r:id="" action="ppaction://media"/>
          </p:cNvPr>
          <p:cNvPicPr>
            <a:picLocks noRot="1" noChangeAspect="1"/>
          </p:cNvPicPr>
          <p:nvPr>
            <a:wavAudioFile r:embed="rId1" name="frwrks0F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594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cell_mitochondria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219200"/>
            <a:ext cx="4605337" cy="3953778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762000" y="990600"/>
            <a:ext cx="7315200" cy="5638800"/>
            <a:chOff x="838200" y="533400"/>
            <a:chExt cx="7315200" cy="5638800"/>
          </a:xfrm>
        </p:grpSpPr>
        <p:sp>
          <p:nvSpPr>
            <p:cNvPr id="13" name="Explosion 1 12"/>
            <p:cNvSpPr/>
            <p:nvPr/>
          </p:nvSpPr>
          <p:spPr>
            <a:xfrm>
              <a:off x="838200" y="533400"/>
              <a:ext cx="7315200" cy="5638800"/>
            </a:xfrm>
            <a:prstGeom prst="irregularSeal1">
              <a:avLst/>
            </a:prstGeom>
            <a:solidFill>
              <a:srgbClr val="FFFF00">
                <a:alpha val="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86000" y="2590800"/>
              <a:ext cx="44196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solidFill>
                    <a:srgbClr val="FF0000"/>
                  </a:solidFill>
                </a:rPr>
                <a:t>POW!    </a:t>
              </a:r>
              <a:br>
                <a:rPr lang="en-US" sz="4400" b="1" dirty="0" smtClean="0">
                  <a:solidFill>
                    <a:srgbClr val="FF0000"/>
                  </a:solidFill>
                </a:rPr>
              </a:br>
              <a:r>
                <a:rPr lang="en-US" sz="4400" b="1" dirty="0" smtClean="0">
                  <a:solidFill>
                    <a:srgbClr val="FF0000"/>
                  </a:solidFill>
                </a:rPr>
                <a:t>Energy is made!</a:t>
              </a:r>
              <a:endParaRPr lang="en-US" sz="4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#5 – Mighty-</a:t>
            </a:r>
            <a:r>
              <a:rPr lang="en-US" sz="2800" b="1" dirty="0" err="1" smtClean="0"/>
              <a:t>chondria</a:t>
            </a:r>
            <a:r>
              <a:rPr lang="en-US" sz="2800" b="1" dirty="0" smtClean="0"/>
              <a:t> Strikes Again!</a:t>
            </a:r>
            <a:endParaRPr lang="en-US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6027003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All the organelles now have energy to do their jobs!   </a:t>
            </a:r>
          </a:p>
          <a:p>
            <a:pPr algn="ctr"/>
            <a:r>
              <a:rPr lang="en-US" sz="2400" b="1" dirty="0" smtClean="0"/>
              <a:t>Yea, Mighty-</a:t>
            </a:r>
            <a:r>
              <a:rPr lang="en-US" sz="2400" b="1" dirty="0" err="1" smtClean="0"/>
              <a:t>chondria</a:t>
            </a:r>
            <a:r>
              <a:rPr lang="en-US" sz="2400" b="1" dirty="0" smtClean="0"/>
              <a:t>, thank you!</a:t>
            </a:r>
            <a:endParaRPr lang="en-US" sz="2400" b="1" dirty="0"/>
          </a:p>
        </p:txBody>
      </p:sp>
      <p:pic>
        <p:nvPicPr>
          <p:cNvPr id="27" name="j0097484.wav">
            <a:hlinkClick r:id="" action="ppaction://media"/>
          </p:cNvPr>
          <p:cNvPicPr>
            <a:picLocks noRot="1" noChangeAspect="1"/>
          </p:cNvPicPr>
          <p:nvPr>
            <a:wavAudioFile r:embed="rId1" name="j0097484.wav"/>
          </p:nvPr>
        </p:nvPicPr>
        <p:blipFill>
          <a:blip r:embed="rId4" cstate="print"/>
          <a:stretch>
            <a:fillRect/>
          </a:stretch>
        </p:blipFill>
        <p:spPr>
          <a:xfrm>
            <a:off x="42672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132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32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cell_mitochondria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81000" y="304800"/>
            <a:ext cx="6705600" cy="5756898"/>
          </a:xfrm>
          <a:prstGeom prst="rect">
            <a:avLst/>
          </a:prstGeom>
        </p:spPr>
      </p:pic>
      <p:grpSp>
        <p:nvGrpSpPr>
          <p:cNvPr id="2" name="Group 9"/>
          <p:cNvGrpSpPr/>
          <p:nvPr/>
        </p:nvGrpSpPr>
        <p:grpSpPr>
          <a:xfrm>
            <a:off x="3200401" y="2971800"/>
            <a:ext cx="4713515" cy="914400"/>
            <a:chOff x="5257800" y="3886200"/>
            <a:chExt cx="3473116" cy="914400"/>
          </a:xfrm>
        </p:grpSpPr>
        <p:pic>
          <p:nvPicPr>
            <p:cNvPr id="11" name="Picture 4" descr="C:\Documents and Settings\jkavanagh\Local Settings\Temporary Internet Files\Content.IE5\GVW8RYXX\MP900433143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57800" y="3886200"/>
              <a:ext cx="1371600" cy="914400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054516" y="4191000"/>
              <a:ext cx="1676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0B050"/>
                  </a:solidFill>
                </a:rPr>
                <a:t>Water</a:t>
              </a:r>
              <a:endParaRPr lang="en-US" sz="28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457200" y="4191000"/>
            <a:ext cx="3352800" cy="1371600"/>
            <a:chOff x="5105400" y="152400"/>
            <a:chExt cx="3352800" cy="1371600"/>
          </a:xfrm>
        </p:grpSpPr>
        <p:grpSp>
          <p:nvGrpSpPr>
            <p:cNvPr id="5" name="Group 18"/>
            <p:cNvGrpSpPr/>
            <p:nvPr/>
          </p:nvGrpSpPr>
          <p:grpSpPr>
            <a:xfrm>
              <a:off x="6934200" y="533400"/>
              <a:ext cx="1524000" cy="990600"/>
              <a:chOff x="6934200" y="533400"/>
              <a:chExt cx="1524000" cy="99060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69342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8486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391400" y="914400"/>
                <a:ext cx="609600" cy="6096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105400" y="152400"/>
              <a:ext cx="16002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rgbClr val="00B050"/>
                  </a:solidFill>
                </a:rPr>
                <a:t>Carbon Dioxide</a:t>
              </a:r>
              <a:endParaRPr lang="en-US" sz="32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#6 – Waste is Made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84 0.02222 L -0.01666 -0.4333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-2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3 0.03333 L 0.25 0.3333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-aps.org/education/lot/cell/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371600"/>
            <a:ext cx="5105400" cy="4656574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3810000" y="3581400"/>
            <a:ext cx="2590800" cy="1371600"/>
            <a:chOff x="6934200" y="152400"/>
            <a:chExt cx="2590800" cy="1371600"/>
          </a:xfrm>
        </p:grpSpPr>
        <p:grpSp>
          <p:nvGrpSpPr>
            <p:cNvPr id="14" name="Group 18"/>
            <p:cNvGrpSpPr/>
            <p:nvPr/>
          </p:nvGrpSpPr>
          <p:grpSpPr>
            <a:xfrm>
              <a:off x="6934200" y="533400"/>
              <a:ext cx="1524000" cy="990600"/>
              <a:chOff x="6934200" y="533400"/>
              <a:chExt cx="1524000" cy="9906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69342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8486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7391400" y="914400"/>
                <a:ext cx="609600" cy="6096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7010400" y="152400"/>
              <a:ext cx="2514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Carbon Dioxide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514600" y="2133600"/>
            <a:ext cx="3200400" cy="1382018"/>
            <a:chOff x="4648200" y="5410200"/>
            <a:chExt cx="3200400" cy="1382018"/>
          </a:xfrm>
        </p:grpSpPr>
        <p:pic>
          <p:nvPicPr>
            <p:cNvPr id="20" name="Picture 4" descr="C:\Documents and Settings\jkavanagh\Local Settings\Temporary Internet Files\Content.IE5\GVW8RYXX\MP900433143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5410200"/>
              <a:ext cx="1371600" cy="914400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6172200" y="5715000"/>
              <a:ext cx="16764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Extra Water</a:t>
              </a:r>
              <a:endParaRPr lang="en-US" sz="3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#7 – Leaving the Cell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-0.33333 -0.266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-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 -0.06666 L 0.275 -0.2888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jkavanagh\Local Settings\Temporary Internet Files\Content.IE5\GVW8RYXX\MM900288928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838200"/>
            <a:ext cx="5715000" cy="5409618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 rot="21341774">
            <a:off x="6273136" y="1495409"/>
            <a:ext cx="12954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Bathroom</a:t>
            </a:r>
            <a:br>
              <a:rPr lang="en-US" sz="2000" b="1" dirty="0" smtClean="0"/>
            </a:br>
            <a:r>
              <a:rPr lang="en-US" sz="2000" b="1" dirty="0" smtClean="0"/>
              <a:t>Pass  </a:t>
            </a:r>
            <a:r>
              <a:rPr lang="en-US" sz="2000" dirty="0" smtClean="0"/>
              <a:t>        </a:t>
            </a:r>
            <a:endParaRPr lang="en-US" sz="2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066800" y="990600"/>
            <a:ext cx="2209800" cy="1371600"/>
            <a:chOff x="6934200" y="152400"/>
            <a:chExt cx="2209800" cy="1371600"/>
          </a:xfrm>
        </p:grpSpPr>
        <p:grpSp>
          <p:nvGrpSpPr>
            <p:cNvPr id="21" name="Group 18"/>
            <p:cNvGrpSpPr/>
            <p:nvPr/>
          </p:nvGrpSpPr>
          <p:grpSpPr>
            <a:xfrm>
              <a:off x="6934200" y="533400"/>
              <a:ext cx="1524000" cy="990600"/>
              <a:chOff x="6934200" y="533400"/>
              <a:chExt cx="1524000" cy="990600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69342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78486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391400" y="914400"/>
                <a:ext cx="609600" cy="6096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7010400" y="152400"/>
              <a:ext cx="2133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Carbon Dioxide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096000" y="2971800"/>
            <a:ext cx="2667000" cy="1059597"/>
            <a:chOff x="4648200" y="5410200"/>
            <a:chExt cx="3200400" cy="1412796"/>
          </a:xfrm>
        </p:grpSpPr>
        <p:pic>
          <p:nvPicPr>
            <p:cNvPr id="29" name="Picture 4" descr="C:\Documents and Settings\jkavanagh\Local Settings\Temporary Internet Files\Content.IE5\GVW8RYXX\MP900433143[1]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8200" y="5410200"/>
              <a:ext cx="1371600" cy="914400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6172200" y="5715000"/>
              <a:ext cx="16764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Extra Water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#8 – The Waste Leaves You</a:t>
            </a:r>
            <a:endParaRPr lang="en-US" sz="2800" b="1" dirty="0"/>
          </a:p>
        </p:txBody>
      </p:sp>
      <p:pic>
        <p:nvPicPr>
          <p:cNvPr id="14" name="MS900075033[1].wav">
            <a:hlinkClick r:id="" action="ppaction://media"/>
          </p:cNvPr>
          <p:cNvPicPr>
            <a:picLocks noRot="1" noChangeAspect="1"/>
          </p:cNvPicPr>
          <p:nvPr>
            <a:wavAudioFile r:embed="rId1" name="MS900075033[1]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833 0.14445 L 1.73472E-18 3.33333E-6 " pathEditMode="relative" ptsTypes="AA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712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26" grpId="1" animBg="1"/>
      <p:bldP spid="26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136</Words>
  <Application>Microsoft Office PowerPoint</Application>
  <PresentationFormat>On-screen Show (4:3)</PresentationFormat>
  <Paragraphs>36</Paragraphs>
  <Slides>9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Adventures of  “Mighty-chondria”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Adventures of  “Mighty-chondria”</dc:title>
  <dc:creator>Jean Kavanagh</dc:creator>
  <cp:lastModifiedBy>Jean Kavanagh</cp:lastModifiedBy>
  <cp:revision>24</cp:revision>
  <dcterms:created xsi:type="dcterms:W3CDTF">2010-04-26T18:50:26Z</dcterms:created>
  <dcterms:modified xsi:type="dcterms:W3CDTF">2010-04-28T16:30:37Z</dcterms:modified>
</cp:coreProperties>
</file>